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8" r:id="rId3"/>
    <p:sldId id="279" r:id="rId4"/>
    <p:sldId id="290" r:id="rId5"/>
    <p:sldId id="291" r:id="rId6"/>
    <p:sldId id="292" r:id="rId7"/>
    <p:sldId id="293" r:id="rId8"/>
    <p:sldId id="294" r:id="rId9"/>
    <p:sldId id="287" r:id="rId10"/>
    <p:sldId id="295" r:id="rId1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B92D14"/>
    <a:srgbClr val="35759D"/>
    <a:srgbClr val="35B19D"/>
    <a:srgbClr val="E8E8E8"/>
    <a:srgbClr val="1E1E2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07" autoAdjust="0"/>
    <p:restoredTop sz="95596" autoAdjust="0"/>
  </p:normalViewPr>
  <p:slideViewPr>
    <p:cSldViewPr>
      <p:cViewPr varScale="1">
        <p:scale>
          <a:sx n="70" d="100"/>
          <a:sy n="70" d="100"/>
        </p:scale>
        <p:origin x="-16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D34FF73-40E3-475A-BBF9-B53D14C03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564D22-7915-4A81-B6D7-BABF5B9552E7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1851E2-0A84-4549-B042-8DCADD8E346E}" type="slidenum">
              <a:rPr lang="en-US"/>
              <a:pPr/>
              <a:t>3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A5DC3A8-A8C7-45B9-8504-EEB5C0E44D36}" type="slidenum">
              <a:rPr lang="en-US"/>
              <a:pPr/>
              <a:t>9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/>
        </p:nvSpPr>
        <p:spPr bwMode="auto">
          <a:xfrm rot="10800000">
            <a:off x="0" y="4191000"/>
            <a:ext cx="9144000" cy="19812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14282" y="4786322"/>
            <a:ext cx="8367464" cy="762000"/>
          </a:xfrm>
        </p:spPr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«Проектная деятельность,</a:t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как форма взаимодействия </a:t>
            </a:r>
            <a:b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семьёй»</a:t>
            </a:r>
            <a:endParaRPr lang="ru-RU" sz="40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32656"/>
            <a:ext cx="8352928" cy="533400"/>
          </a:xfrm>
        </p:spPr>
        <p:txBody>
          <a:bodyPr/>
          <a:lstStyle/>
          <a:p>
            <a:pPr algn="ctr" eaLnBrk="1" hangingPunct="1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МБДОУ «Детский сад №11  «Вишенка»</a:t>
            </a:r>
          </a:p>
        </p:txBody>
      </p:sp>
      <p:pic>
        <p:nvPicPr>
          <p:cNvPr id="5" name="Рисунок 4" descr="j2dti6bwo-u_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1196752"/>
            <a:ext cx="4320480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29388" y="5572140"/>
            <a:ext cx="2500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</a:rPr>
              <a:t>Разработала: 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Воспитатель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Высшей категории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Куклина Я.Г.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715436" cy="121444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5072074"/>
            <a:ext cx="1042966" cy="10540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5" descr="738Vy-l-UP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5918" y="2428868"/>
            <a:ext cx="5572164" cy="3716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642918"/>
            <a:ext cx="7315200" cy="357190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Семейный проект 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развитию мелкой моторики</a:t>
            </a: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 ребёнка первой младшей группы «Маргаритка»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Яна\Desktop\фото презентация\20231124_1126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429000"/>
            <a:ext cx="4320000" cy="3240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929454" y="5286388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12837"/>
            <a:ext cx="6934200" cy="715963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совместно с семьёй благоприятных условий для развития речевой активности ребёнка через различные формы.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1785926"/>
            <a:ext cx="7058044" cy="3286148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установить добрые, доверительные отношения с семьёй каждого ребёнка;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пополнить предметно – развивающую среду новыми пособиями, атрибутами, играми;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предоставить родителям возможность поучаствовать в практической деятельности, поделиться собственным положительным опытом воспитания и развития своего ребёнка; </a:t>
            </a:r>
          </a:p>
          <a:p>
            <a:r>
              <a:rPr lang="ru-RU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формировать у ребёнка умение проявлять положительные эмоции в общении со взрослыми и сверстниками;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развивать мелкую моторику пальцев рук и кистей через пальчиковые игры;                      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 обогащать речь ребёнка через игры с персонажами театра пальчиков;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активизировать речь ребёнка через интерес к фольклору;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добиться положительной динамики в развитии мелкой моторики рук ребёнка через использование разнообразных современных форм, методов и приёмов;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воспитывать доброжелательное отношение к сверстникам и взрослым.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1800" dirty="0" smtClean="0">
              <a:solidFill>
                <a:srgbClr val="4D4D4D"/>
              </a:solidFill>
            </a:endParaRPr>
          </a:p>
        </p:txBody>
      </p:sp>
      <p:pic>
        <p:nvPicPr>
          <p:cNvPr id="4101" name="Picture 5" descr="https://image.freepik.com/free-vector/_88465-236.jpg"/>
          <p:cNvPicPr>
            <a:picLocks noChangeAspect="1" noChangeArrowheads="1"/>
          </p:cNvPicPr>
          <p:nvPr/>
        </p:nvPicPr>
        <p:blipFill>
          <a:blip r:embed="rId4" cstate="print"/>
          <a:srcRect l="9661" r="8831"/>
          <a:stretch>
            <a:fillRect/>
          </a:stretch>
        </p:blipFill>
        <p:spPr bwMode="auto">
          <a:xfrm>
            <a:off x="0" y="3846713"/>
            <a:ext cx="1835696" cy="3011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7315200" cy="564360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«Давайте поиграем!»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7786710" y="571480"/>
            <a:ext cx="357190" cy="21431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3" name="Picture 2" descr="C:\Users\Яна\Desktop\фото презентация\IMG_20240124_065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428736"/>
            <a:ext cx="4286280" cy="3214711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5" descr="C:\Users\Яна\Desktop\фото презентация\IMG_20240124_0659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29000"/>
            <a:ext cx="4333905" cy="3250429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572560" cy="528641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Развлечение 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«Осень в гости к нам пришла»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286776" y="571480"/>
            <a:ext cx="514328" cy="2000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3" descr="C:\Users\Яна\Desktop\20231027_16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143248"/>
            <a:ext cx="4387201" cy="329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2" descr="C:\Users\Яна\Desktop\фото презентация\IMG-20231027-WA0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857364"/>
            <a:ext cx="4387199" cy="329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64" y="928670"/>
            <a:ext cx="8715436" cy="52149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Практикум 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 пальчиками играем- речь ребенку развиваем»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072462" y="428604"/>
            <a:ext cx="800080" cy="41431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" name="Picture 3" descr="C:\Users\Яна\Desktop\фото презентация\IMG_20240125_160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214686"/>
            <a:ext cx="4191029" cy="3143272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4" descr="C:\Users\Яна\Desktop\фото презентация\IMG_20240125_1619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928802"/>
            <a:ext cx="4272000" cy="3204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501122" cy="4857784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Семейная гостиная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«Играем в театр вместе»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8001024" y="285728"/>
            <a:ext cx="942956" cy="628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Picture 5" descr="C:\Users\Яна\Desktop\фото презентация\IMG-dd17b16cb51edf8fae7464a81821cb41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143248"/>
            <a:ext cx="4147200" cy="311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 descr="C:\Users\Яна\Desktop\фото презентация\IMG-ca76bc07f40c2b6ca68b9c143e21410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4076699" cy="3057524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928670"/>
            <a:ext cx="7315200" cy="442915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«Чем занять ребенка дома?»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026" name="Picture 2" descr="C:\Users\Яна\Desktop\фото презентация\IMG_20231121_090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86124"/>
            <a:ext cx="4286280" cy="3214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Яна\Desktop\20240405_134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14488"/>
            <a:ext cx="4291200" cy="32184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786446" y="1844825"/>
            <a:ext cx="2900354" cy="229855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8186766" cy="5143536"/>
          </a:xfrm>
        </p:spPr>
        <p:txBody>
          <a:bodyPr/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Продукт совместной деятельности</a:t>
            </a:r>
            <a:b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картотека пальчиковых игр;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картотека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все режимные моменты;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картотека дидактических игр и упражнений на развитие мелкой моторики;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персонажи к сказкам пальчикового театра;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дидактические пособия с пальчиковыми играми;                                                                               - книжка – раскладушка «С пальчиками играем – речь ребёнку развиваем!»;                                                                                                                                                    - выставка игр для родителей «Интересные пальчиковые игры с ребёнком дома»;                                                                                                                                      - фотовыставка «Вот как мы играем!»;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буклеты «Пальцы помогают говорить!»;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 на запуск речи ребёнка;</a:t>
            </a: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памятки «Вызывайте положительные эмоции у ребёнка».</a:t>
            </a:r>
          </a:p>
          <a:p>
            <a:endParaRPr lang="ru-RU" dirty="0"/>
          </a:p>
        </p:txBody>
      </p:sp>
      <p:pic>
        <p:nvPicPr>
          <p:cNvPr id="5" name="Рисунок 4" descr="sm_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714884"/>
            <a:ext cx="2250297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5F5F5F"/>
      </a:dk1>
      <a:lt1>
        <a:srgbClr val="FFFFFF"/>
      </a:lt1>
      <a:dk2>
        <a:srgbClr val="FFFFFF"/>
      </a:dk2>
      <a:lt2>
        <a:srgbClr val="820044"/>
      </a:lt2>
      <a:accent1>
        <a:srgbClr val="E70303"/>
      </a:accent1>
      <a:accent2>
        <a:srgbClr val="F96F1C"/>
      </a:accent2>
      <a:accent3>
        <a:srgbClr val="FFFFFF"/>
      </a:accent3>
      <a:accent4>
        <a:srgbClr val="505050"/>
      </a:accent4>
      <a:accent5>
        <a:srgbClr val="F1AAAA"/>
      </a:accent5>
      <a:accent6>
        <a:srgbClr val="E26418"/>
      </a:accent6>
      <a:hlink>
        <a:srgbClr val="BD0345"/>
      </a:hlink>
      <a:folHlink>
        <a:srgbClr val="660033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183</TotalTime>
  <Words>182</Words>
  <Application>Microsoft Office PowerPoint</Application>
  <PresentationFormat>Экран (4:3)</PresentationFormat>
  <Paragraphs>35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powerpoint-template</vt:lpstr>
      <vt:lpstr>«Проектная деятельность, как форма взаимодействия  с семьёй»</vt:lpstr>
      <vt:lpstr>Семейный проект  по развитию мелкой моторики у ребёнка первой младшей группы «Маргаритка» </vt:lpstr>
      <vt:lpstr>Цель проекта: создание совместно с семьёй благоприятных условий для развития речевой активности ребёнка через различные формы. </vt:lpstr>
      <vt:lpstr>Центр «Давайте поиграем!»            </vt:lpstr>
      <vt:lpstr>Развлечение  «Осень в гости к нам пришла»           </vt:lpstr>
      <vt:lpstr>                                   Практикум  «С пальчиками играем- речь ребенку развиваем»          </vt:lpstr>
      <vt:lpstr>Семейная гостиная  «Играем в театр вместе»          </vt:lpstr>
      <vt:lpstr>Выставка  «Чем занять ребенка дома?»         </vt:lpstr>
      <vt:lpstr>Слайд 9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«Проектная деятельность как форма работы  с семьёй»</dc:title>
  <dc:creator>Пользователь</dc:creator>
  <cp:lastModifiedBy>Яна</cp:lastModifiedBy>
  <cp:revision>27</cp:revision>
  <dcterms:created xsi:type="dcterms:W3CDTF">2021-02-08T14:04:20Z</dcterms:created>
  <dcterms:modified xsi:type="dcterms:W3CDTF">2025-01-07T04:13:55Z</dcterms:modified>
</cp:coreProperties>
</file>